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47AD85-4B92-48D7-821D-A81487EE542E}" v="32" dt="2021-11-07T10:41:21.484"/>
    <p1510:client id="{4E632154-7126-4E8F-8B54-206829BD1F6F}" v="17" dt="2022-01-20T11:51:17.370"/>
    <p1510:client id="{66D789F8-D487-4851-A449-CD7423A31899}" v="33" dt="2022-01-20T11:46:48.465"/>
    <p1510:client id="{6A1A1A8A-E105-4534-AE71-CE5EE81E0B2C}" v="997" dt="2021-11-07T11:33:00.021"/>
    <p1510:client id="{79959557-8508-487E-8ACD-01A612287AFD}" v="1106" dt="2022-01-20T12:23:13.283"/>
    <p1510:client id="{A42CC4D4-70BE-4C70-98CB-A3E0C758F427}" v="258" dt="2021-11-11T16:14:37.811"/>
    <p1510:client id="{B072DCDC-D626-4E91-BF6A-C6506DDD644A}" v="500" dt="2021-11-10T18:29:28.6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3527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5029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0302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9876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033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3584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1/20/2022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6758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1/20/2022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7729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1/20/2022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9329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630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9409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1/20/2022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416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6F1F2C8-798B-4CCE-A851-94AFAF350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25274" y="6339716"/>
            <a:ext cx="5425781" cy="1655762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algn="l"/>
            <a:r>
              <a:rPr lang="ru-RU" dirty="0">
                <a:cs typeface="Calibri"/>
              </a:rPr>
              <a:t>Клочков Денис Андреевич</a:t>
            </a:r>
            <a:endParaRPr lang="ru-RU">
              <a:cs typeface="Calibri"/>
            </a:endParaRPr>
          </a:p>
          <a:p>
            <a:pPr algn="l"/>
            <a:endParaRPr lang="ru-RU">
              <a:cs typeface="Calibri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55E9CD0-04B0-4A3C-B291-AD913379C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DD8BF3B-6066-418C-8D1A-75C5E396F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80BC66F9-7A74-4286-AD22-1174052CC2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02394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8142CC3-2B5C-48E6-9DF0-6C8ACBAF2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B2D303B-3DD0-4319-9EAD-361847FEC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6A89C79-8EF3-4AF9-B3D9-59A883F41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EFE5CE34-4543-42E5-B82C-1F3D12422C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72AF41FE-63D7-4695-81D2-66D2510E4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BB8797AC-AEC8-4029-A549-B25A9EEC8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16244" y="2841"/>
            <a:ext cx="13424113" cy="6852316"/>
          </a:xfrm>
          <a:prstGeom prst="rect">
            <a:avLst/>
          </a:prstGeom>
        </p:spPr>
      </p:pic>
      <p:pic>
        <p:nvPicPr>
          <p:cNvPr id="2" name="Рисунок 5">
            <a:extLst>
              <a:ext uri="{FF2B5EF4-FFF2-40B4-BE49-F238E27FC236}">
                <a16:creationId xmlns:a16="http://schemas.microsoft.com/office/drawing/2014/main" id="{A33113F9-8B9F-4B02-972D-7AA260A5AB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86833" y="-380210"/>
            <a:ext cx="16110487" cy="33140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B85F81-5A0C-4F29-9A97-FF8CF1216221}"/>
              </a:ext>
            </a:extLst>
          </p:cNvPr>
          <p:cNvSpPr txBox="1"/>
          <p:nvPr/>
        </p:nvSpPr>
        <p:spPr>
          <a:xfrm>
            <a:off x="2787650" y="332317"/>
            <a:ext cx="5526617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4800" b="1" dirty="0">
                <a:latin typeface="Calibri"/>
                <a:cs typeface="Calibri"/>
              </a:rPr>
              <a:t>"Escape </a:t>
            </a:r>
            <a:r>
              <a:rPr lang="ru-RU" sz="4800" b="1" dirty="0" err="1">
                <a:latin typeface="Calibri"/>
                <a:cs typeface="Calibri"/>
              </a:rPr>
              <a:t>from</a:t>
            </a:r>
            <a:r>
              <a:rPr lang="ru-RU" sz="4800" b="1" dirty="0">
                <a:latin typeface="Calibri"/>
                <a:cs typeface="Calibri"/>
              </a:rPr>
              <a:t> </a:t>
            </a:r>
            <a:r>
              <a:rPr lang="ru-RU" sz="4800" b="1" dirty="0" err="1">
                <a:latin typeface="Calibri"/>
                <a:cs typeface="Calibri"/>
              </a:rPr>
              <a:t>Durka</a:t>
            </a:r>
            <a:r>
              <a:rPr lang="ru-RU" sz="4800" b="1" dirty="0">
                <a:latin typeface="Calibri"/>
                <a:cs typeface="Calibri"/>
              </a:rPr>
              <a:t>"</a:t>
            </a:r>
            <a:endParaRPr lang="ru-RU" sz="3600" b="1" dirty="0">
              <a:latin typeface="Calibri"/>
              <a:cs typeface="Calibri"/>
            </a:endParaRPr>
          </a:p>
          <a:p>
            <a:endParaRPr lang="ru-RU" sz="4800" b="1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457674-8701-4C85-B682-BF317AB24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ru-RU" dirty="0">
                <a:latin typeface="Calibri"/>
                <a:cs typeface="Aharoni"/>
              </a:rPr>
              <a:t>Идея проекта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DFA46B33-9C28-4B30-BF9B-DD75B16AF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82" y="775644"/>
            <a:ext cx="4777381" cy="5136968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3FF876F9-CE34-45BD-8F09-AFCA4FBFC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>
                <a:latin typeface="Calibri"/>
                <a:cs typeface="Calibri"/>
              </a:rPr>
              <a:t>Сделать игру, способную передать атмосферу дурки</a:t>
            </a:r>
          </a:p>
          <a:p>
            <a:r>
              <a:rPr lang="ru-RU" dirty="0">
                <a:latin typeface="Calibri"/>
                <a:cs typeface="Calibri"/>
              </a:rPr>
              <a:t>Повод проверить вашу удачу</a:t>
            </a:r>
          </a:p>
          <a:p>
            <a:r>
              <a:rPr lang="ru-RU" dirty="0">
                <a:latin typeface="Calibri"/>
                <a:ea typeface="+mn-lt"/>
                <a:cs typeface="+mn-lt"/>
              </a:rPr>
              <a:t>̶</a:t>
            </a:r>
            <a:r>
              <a:rPr lang="ru-RU" dirty="0" err="1">
                <a:latin typeface="Calibri"/>
                <a:ea typeface="+mn-lt"/>
                <a:cs typeface="+mn-lt"/>
              </a:rPr>
              <a:t>Т̶р̶а̶т̶а</a:t>
            </a:r>
            <a:r>
              <a:rPr lang="ru-RU" dirty="0">
                <a:latin typeface="Calibri"/>
                <a:ea typeface="+mn-lt"/>
                <a:cs typeface="+mn-lt"/>
              </a:rPr>
              <a:t>̶ ̶</a:t>
            </a:r>
            <a:r>
              <a:rPr lang="ru-RU" dirty="0" err="1">
                <a:latin typeface="Calibri"/>
                <a:ea typeface="+mn-lt"/>
                <a:cs typeface="+mn-lt"/>
              </a:rPr>
              <a:t>с̶в̶о̶б̶о̶д̶н̶о̶г̶о</a:t>
            </a:r>
            <a:r>
              <a:rPr lang="ru-RU" dirty="0">
                <a:latin typeface="Calibri"/>
                <a:ea typeface="+mn-lt"/>
                <a:cs typeface="+mn-lt"/>
              </a:rPr>
              <a:t>̶ ̶</a:t>
            </a:r>
            <a:r>
              <a:rPr lang="ru-RU" dirty="0" err="1">
                <a:latin typeface="Calibri"/>
                <a:ea typeface="+mn-lt"/>
                <a:cs typeface="+mn-lt"/>
              </a:rPr>
              <a:t>в̶р̶е̶м̶е̶н̶и</a:t>
            </a:r>
            <a:r>
              <a:rPr lang="ru-RU" dirty="0">
                <a:latin typeface="Calibri"/>
                <a:ea typeface="+mn-lt"/>
                <a:cs typeface="+mn-lt"/>
              </a:rPr>
              <a:t>̶ </a:t>
            </a:r>
            <a:endParaRPr lang="ru-RU">
              <a:latin typeface="Calibri"/>
              <a:cs typeface="Calibri"/>
            </a:endParaRPr>
          </a:p>
          <a:p>
            <a:r>
              <a:rPr lang="ru-RU" dirty="0">
                <a:latin typeface="Calibri"/>
                <a:cs typeface="Calibri"/>
              </a:rPr>
              <a:t>Способ веселого препровождения</a:t>
            </a:r>
          </a:p>
          <a:p>
            <a:endParaRPr lang="ru-RU" sz="2400"/>
          </a:p>
        </p:txBody>
      </p:sp>
    </p:spTree>
    <p:extLst>
      <p:ext uri="{BB962C8B-B14F-4D97-AF65-F5344CB8AC3E}">
        <p14:creationId xmlns:p14="http://schemas.microsoft.com/office/powerpoint/2010/main" val="10152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862B82-E99A-4068-BD06-9EC37E360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137" y="3102"/>
            <a:ext cx="2731742" cy="843839"/>
          </a:xfrm>
        </p:spPr>
        <p:txBody>
          <a:bodyPr/>
          <a:lstStyle/>
          <a:p>
            <a:r>
              <a:rPr lang="ru-RU" dirty="0">
                <a:latin typeface="Calibri"/>
                <a:cs typeface="Aharoni"/>
              </a:rPr>
              <a:t>Структура</a:t>
            </a: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5D32E900-78D9-4341-B8AC-3131B59E95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4727573"/>
              </p:ext>
            </p:extLst>
          </p:nvPr>
        </p:nvGraphicFramePr>
        <p:xfrm>
          <a:off x="400094" y="993893"/>
          <a:ext cx="11307377" cy="69810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4374">
                  <a:extLst>
                    <a:ext uri="{9D8B030D-6E8A-4147-A177-3AD203B41FA5}">
                      <a16:colId xmlns:a16="http://schemas.microsoft.com/office/drawing/2014/main" val="1976164655"/>
                    </a:ext>
                  </a:extLst>
                </a:gridCol>
                <a:gridCol w="9323003">
                  <a:extLst>
                    <a:ext uri="{9D8B030D-6E8A-4147-A177-3AD203B41FA5}">
                      <a16:colId xmlns:a16="http://schemas.microsoft.com/office/drawing/2014/main" val="3368660859"/>
                    </a:ext>
                  </a:extLst>
                </a:gridCol>
              </a:tblGrid>
              <a:tr h="692669">
                <a:tc>
                  <a:txBody>
                    <a:bodyPr/>
                    <a:lstStyle/>
                    <a:p>
                      <a:r>
                        <a:rPr lang="ru-RU" sz="2000" dirty="0">
                          <a:latin typeface="Calibri"/>
                        </a:rPr>
                        <a:t>Классы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000" dirty="0">
                          <a:latin typeface="Calibri"/>
                        </a:rPr>
                        <a:t>Функционал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9174936"/>
                  </a:ext>
                </a:extLst>
              </a:tr>
              <a:tr h="998731">
                <a:tc>
                  <a:txBody>
                    <a:bodyPr/>
                    <a:lstStyle/>
                    <a:p>
                      <a:r>
                        <a:rPr lang="ru-RU" sz="2000" dirty="0" err="1">
                          <a:latin typeface="Calibri"/>
                        </a:rPr>
                        <a:t>SpriteGroup</a:t>
                      </a:r>
                      <a:r>
                        <a:rPr lang="ru-RU" sz="2000" dirty="0">
                          <a:latin typeface="Calibri"/>
                        </a:rPr>
                        <a:t>, Sprite, </a:t>
                      </a:r>
                      <a:r>
                        <a:rPr lang="ru-RU" sz="2000" dirty="0" err="1">
                          <a:latin typeface="Calibri"/>
                        </a:rPr>
                        <a:t>AnimatedSprite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2000" dirty="0">
                          <a:latin typeface="Calibri"/>
                        </a:rPr>
                        <a:t>Отвечают за создание групп и отдельных спрайтов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2517130"/>
                  </a:ext>
                </a:extLst>
              </a:tr>
              <a:tr h="98262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2000" dirty="0" err="1">
                          <a:latin typeface="Calibri"/>
                        </a:rPr>
                        <a:t>Door</a:t>
                      </a:r>
                      <a:r>
                        <a:rPr lang="ru-RU" sz="2000" dirty="0">
                          <a:latin typeface="Calibri"/>
                        </a:rPr>
                        <a:t>, </a:t>
                      </a:r>
                      <a:r>
                        <a:rPr lang="ru-RU" sz="2000" dirty="0" err="1">
                          <a:latin typeface="Calibri"/>
                        </a:rPr>
                        <a:t>Exit</a:t>
                      </a:r>
                      <a:r>
                        <a:rPr lang="ru-RU" sz="2000" dirty="0">
                          <a:latin typeface="Calibri"/>
                        </a:rPr>
                        <a:t>, </a:t>
                      </a:r>
                      <a:r>
                        <a:rPr lang="ru-RU" sz="2000" dirty="0" err="1">
                          <a:latin typeface="Calibri"/>
                        </a:rPr>
                        <a:t>Chest</a:t>
                      </a:r>
                      <a:r>
                        <a:rPr lang="ru-RU" sz="2000" dirty="0">
                          <a:latin typeface="Calibri"/>
                        </a:rPr>
                        <a:t>, </a:t>
                      </a:r>
                      <a:r>
                        <a:rPr lang="ru-RU" sz="2000" dirty="0" err="1">
                          <a:latin typeface="Calibri"/>
                        </a:rPr>
                        <a:t>Heal</a:t>
                      </a:r>
                      <a:r>
                        <a:rPr lang="ru-RU" sz="2000" dirty="0">
                          <a:latin typeface="Calibri"/>
                        </a:rPr>
                        <a:t>, </a:t>
                      </a:r>
                      <a:r>
                        <a:rPr lang="ru-RU" sz="2000" dirty="0" err="1">
                          <a:latin typeface="Calibri"/>
                        </a:rPr>
                        <a:t>Gun</a:t>
                      </a:r>
                      <a:r>
                        <a:rPr lang="ru-RU" sz="2000" dirty="0">
                          <a:latin typeface="Calibri"/>
                        </a:rPr>
                        <a:t>, </a:t>
                      </a:r>
                      <a:r>
                        <a:rPr lang="ru-RU" sz="2000" dirty="0" err="1">
                          <a:latin typeface="Calibri"/>
                        </a:rPr>
                        <a:t>Bullet</a:t>
                      </a:r>
                      <a:r>
                        <a:rPr lang="ru-RU" sz="2000" dirty="0">
                          <a:latin typeface="Calibri"/>
                        </a:rPr>
                        <a:t>, </a:t>
                      </a:r>
                      <a:r>
                        <a:rPr lang="ru-RU" sz="2000" dirty="0" err="1">
                          <a:latin typeface="Calibri"/>
                        </a:rPr>
                        <a:t>Bullet_A</a:t>
                      </a:r>
                      <a:r>
                        <a:rPr lang="ru-RU" sz="2000" dirty="0">
                          <a:latin typeface="Calibri"/>
                        </a:rPr>
                        <a:t>, 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000" dirty="0">
                          <a:latin typeface="Calibri"/>
                        </a:rPr>
                        <a:t>Создают предметы и пути взаимодействия с ними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1461587"/>
                  </a:ext>
                </a:extLst>
              </a:tr>
              <a:tr h="885971">
                <a:tc>
                  <a:txBody>
                    <a:bodyPr/>
                    <a:lstStyle/>
                    <a:p>
                      <a:r>
                        <a:rPr lang="ru-RU" sz="2000" dirty="0" err="1">
                          <a:latin typeface="Calibri"/>
                        </a:rPr>
                        <a:t>Creature</a:t>
                      </a:r>
                      <a:r>
                        <a:rPr lang="ru-RU" sz="2000" dirty="0">
                          <a:latin typeface="Calibri"/>
                        </a:rPr>
                        <a:t>,</a:t>
                      </a:r>
                    </a:p>
                    <a:p>
                      <a:pPr lvl="0">
                        <a:buNone/>
                      </a:pPr>
                      <a:r>
                        <a:rPr lang="ru-RU" sz="2000" dirty="0" err="1">
                          <a:latin typeface="Calibri"/>
                        </a:rPr>
                        <a:t>Enemy</a:t>
                      </a:r>
                      <a:r>
                        <a:rPr lang="ru-RU" sz="2000" dirty="0">
                          <a:latin typeface="Calibri"/>
                        </a:rPr>
                        <a:t>,</a:t>
                      </a:r>
                    </a:p>
                    <a:p>
                      <a:pPr lvl="0">
                        <a:buNone/>
                      </a:pPr>
                      <a:r>
                        <a:rPr lang="ru-RU" sz="2000" dirty="0">
                          <a:latin typeface="Calibri"/>
                        </a:rPr>
                        <a:t>Player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2000" dirty="0">
                          <a:latin typeface="Calibri"/>
                        </a:rPr>
                        <a:t>Враги и игровой персонаж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8384895"/>
                  </a:ext>
                </a:extLst>
              </a:tr>
              <a:tr h="2239089">
                <a:tc>
                  <a:txBody>
                    <a:bodyPr/>
                    <a:lstStyle/>
                    <a:p>
                      <a:r>
                        <a:rPr lang="ru-RU" sz="2000" dirty="0" err="1">
                          <a:latin typeface="Calibri"/>
                        </a:rPr>
                        <a:t>Load_image</a:t>
                      </a:r>
                      <a:r>
                        <a:rPr lang="ru-RU" sz="2000" dirty="0">
                          <a:latin typeface="Calibri"/>
                        </a:rPr>
                        <a:t>, </a:t>
                      </a:r>
                      <a:r>
                        <a:rPr lang="ru-RU" sz="2000" dirty="0" err="1">
                          <a:latin typeface="Calibri"/>
                        </a:rPr>
                        <a:t>load_level</a:t>
                      </a:r>
                      <a:r>
                        <a:rPr lang="ru-RU" sz="2000" dirty="0">
                          <a:latin typeface="Calibri"/>
                        </a:rPr>
                        <a:t>, </a:t>
                      </a:r>
                      <a:r>
                        <a:rPr lang="ru-RU" sz="2000" dirty="0" err="1">
                          <a:latin typeface="Calibri"/>
                        </a:rPr>
                        <a:t>generate_level</a:t>
                      </a:r>
                      <a:r>
                        <a:rPr lang="ru-RU" sz="2000" dirty="0">
                          <a:latin typeface="Calibri"/>
                        </a:rPr>
                        <a:t>, </a:t>
                      </a:r>
                      <a:r>
                        <a:rPr lang="ru-RU" sz="2000" dirty="0" err="1">
                          <a:latin typeface="Calibri"/>
                        </a:rPr>
                        <a:t>draw_interface</a:t>
                      </a:r>
                      <a:r>
                        <a:rPr lang="ru-RU" sz="2000" dirty="0">
                          <a:latin typeface="Calibri"/>
                        </a:rPr>
                        <a:t>, </a:t>
                      </a:r>
                      <a:r>
                        <a:rPr lang="ru-RU" sz="2000" dirty="0" err="1">
                          <a:latin typeface="Calibri"/>
                        </a:rPr>
                        <a:t>menu</a:t>
                      </a:r>
                      <a:r>
                        <a:rPr lang="ru-RU" sz="2000" dirty="0">
                          <a:latin typeface="Calibri"/>
                        </a:rPr>
                        <a:t>, </a:t>
                      </a:r>
                      <a:r>
                        <a:rPr lang="ru-RU" sz="2000" dirty="0" err="1">
                          <a:latin typeface="Calibri"/>
                        </a:rPr>
                        <a:t>start_screen</a:t>
                      </a:r>
                      <a:r>
                        <a:rPr lang="ru-RU" sz="2000" dirty="0">
                          <a:latin typeface="Calibri"/>
                        </a:rPr>
                        <a:t>, </a:t>
                      </a:r>
                      <a:r>
                        <a:rPr lang="ru-RU" sz="2000" dirty="0" err="1">
                          <a:latin typeface="Calibri"/>
                        </a:rPr>
                        <a:t>new_game</a:t>
                      </a:r>
                      <a:r>
                        <a:rPr lang="ru-RU" sz="2000" dirty="0">
                          <a:latin typeface="Calibri"/>
                        </a:rPr>
                        <a:t>, </a:t>
                      </a:r>
                      <a:r>
                        <a:rPr lang="ru-RU" sz="2000" dirty="0" err="1">
                          <a:latin typeface="Calibri"/>
                        </a:rPr>
                        <a:t>death_screen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000" dirty="0">
                          <a:latin typeface="Calibri"/>
                        </a:rPr>
                        <a:t>Функции, отвечающие за обивку уровня, а также за функции меню, паузы и т.д.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6784124"/>
                  </a:ext>
                </a:extLst>
              </a:tr>
              <a:tr h="740994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ru-RU" dirty="0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67945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7674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F6A0C8-1166-414C-AB09-5DA4ACA53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372" y="58573"/>
            <a:ext cx="10515600" cy="773770"/>
          </a:xfrm>
        </p:spPr>
        <p:txBody>
          <a:bodyPr/>
          <a:lstStyle/>
          <a:p>
            <a:r>
              <a:rPr lang="ru-RU" dirty="0">
                <a:latin typeface="Calibri"/>
                <a:cs typeface="Aharoni"/>
              </a:rPr>
              <a:t>Используемые инструменты</a:t>
            </a:r>
            <a:endParaRPr lang="ru-RU">
              <a:latin typeface="Calibri"/>
              <a:cs typeface="Calibri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1526DE-70F5-4149-B7CC-370E88B46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959" y="765832"/>
            <a:ext cx="10515600" cy="38597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 err="1">
                <a:latin typeface="Calibri"/>
                <a:cs typeface="Calibri"/>
              </a:rPr>
              <a:t>Pygame</a:t>
            </a:r>
            <a:endParaRPr lang="ru-RU">
              <a:latin typeface="Calibri"/>
              <a:cs typeface="Calibri"/>
            </a:endParaRPr>
          </a:p>
          <a:p>
            <a:r>
              <a:rPr lang="ru-RU" dirty="0" err="1">
                <a:latin typeface="Calibri"/>
                <a:cs typeface="Calibri"/>
              </a:rPr>
              <a:t>Os</a:t>
            </a:r>
            <a:endParaRPr lang="ru-RU">
              <a:latin typeface="Calibri"/>
              <a:cs typeface="Calibri"/>
            </a:endParaRPr>
          </a:p>
          <a:p>
            <a:r>
              <a:rPr lang="ru-RU" dirty="0" err="1">
                <a:latin typeface="Calibri"/>
                <a:cs typeface="Calibri"/>
              </a:rPr>
              <a:t>Random</a:t>
            </a:r>
            <a:endParaRPr lang="ru-RU">
              <a:latin typeface="Calibri"/>
              <a:cs typeface="Calibri"/>
            </a:endParaRPr>
          </a:p>
          <a:p>
            <a:r>
              <a:rPr lang="ru-RU" dirty="0" err="1">
                <a:latin typeface="Calibri"/>
                <a:cs typeface="Calibri"/>
              </a:rPr>
              <a:t>Sys</a:t>
            </a:r>
            <a:endParaRPr lang="ru-RU">
              <a:latin typeface="Calibri"/>
              <a:cs typeface="Calibri"/>
            </a:endParaRPr>
          </a:p>
          <a:p>
            <a:endParaRPr lang="ru-RU" sz="1200" dirty="0"/>
          </a:p>
          <a:p>
            <a:endParaRPr lang="ru-RU" sz="1200" dirty="0"/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3A0419A1-CB31-4A23-BA4F-C39947BC7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925" y="1934221"/>
            <a:ext cx="2743200" cy="1543050"/>
          </a:xfrm>
          <a:prstGeom prst="rect">
            <a:avLst/>
          </a:prstGeom>
        </p:spPr>
      </p:pic>
      <p:pic>
        <p:nvPicPr>
          <p:cNvPr id="5" name="Рисунок 5" descr="Изображение выглядит как текст, визитка, векторная графика&#10;&#10;Автоматически созданное описание">
            <a:extLst>
              <a:ext uri="{FF2B5EF4-FFF2-40B4-BE49-F238E27FC236}">
                <a16:creationId xmlns:a16="http://schemas.microsoft.com/office/drawing/2014/main" id="{3BCEED58-5BB6-45BB-8808-433BCB2CD3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3620" y="559231"/>
            <a:ext cx="2743200" cy="2743200"/>
          </a:xfrm>
          <a:prstGeom prst="rect">
            <a:avLst/>
          </a:prstGeom>
        </p:spPr>
      </p:pic>
      <p:pic>
        <p:nvPicPr>
          <p:cNvPr id="6" name="Рисунок 6" descr="Изображение выглядит как кот, домашняя кошка&#10;&#10;Автоматически созданное описание">
            <a:extLst>
              <a:ext uri="{FF2B5EF4-FFF2-40B4-BE49-F238E27FC236}">
                <a16:creationId xmlns:a16="http://schemas.microsoft.com/office/drawing/2014/main" id="{E4B5F9C3-F66D-40BC-A94B-918FD64627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583" y="3436750"/>
            <a:ext cx="12197165" cy="341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602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5984FD-BF3C-4273-86CB-264CBDBD3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alibri"/>
                <a:cs typeface="Aharoni"/>
              </a:rPr>
              <a:t>Возможные доработки</a:t>
            </a:r>
            <a:br>
              <a:rPr lang="ru-RU" dirty="0">
                <a:latin typeface="Calibri"/>
                <a:cs typeface="Aharoni"/>
              </a:rPr>
            </a:br>
            <a:endParaRPr lang="ru-RU">
              <a:latin typeface="Calibri"/>
              <a:cs typeface="Aharoni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E689B8E-D823-4DAF-AA46-45253AB7E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>
                <a:latin typeface="Calibri"/>
                <a:cs typeface="Calibri"/>
              </a:rPr>
              <a:t>Лучший баланс оружия</a:t>
            </a:r>
          </a:p>
          <a:p>
            <a:r>
              <a:rPr lang="ru-RU" dirty="0">
                <a:latin typeface="Calibri"/>
                <a:cs typeface="Calibri"/>
              </a:rPr>
              <a:t>Добавление кастомизации</a:t>
            </a:r>
          </a:p>
          <a:p>
            <a:r>
              <a:rPr lang="ru-RU" dirty="0">
                <a:latin typeface="Calibri"/>
                <a:cs typeface="Calibri"/>
              </a:rPr>
              <a:t>Больше врагов/оружия/уровней</a:t>
            </a:r>
          </a:p>
          <a:p>
            <a:endParaRPr lang="ru-RU" dirty="0">
              <a:latin typeface="Calibri"/>
              <a:cs typeface="Calibri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524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B59989-BAE2-4A95-9AE8-1E04D915F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4716" y="739978"/>
            <a:ext cx="5334930" cy="300414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dirty="0" err="1">
                <a:latin typeface="Calibri"/>
                <a:cs typeface="Calibri"/>
              </a:rPr>
              <a:t>Спасибо</a:t>
            </a:r>
            <a:r>
              <a:rPr lang="en-US" sz="6000" kern="1200" dirty="0">
                <a:latin typeface="Calibri"/>
                <a:cs typeface="Calibri"/>
              </a:rPr>
              <a:t> </a:t>
            </a:r>
            <a:r>
              <a:rPr lang="en-US" sz="6000" kern="1200" dirty="0" err="1">
                <a:latin typeface="Calibri"/>
                <a:cs typeface="Calibri"/>
              </a:rPr>
              <a:t>за</a:t>
            </a:r>
            <a:r>
              <a:rPr lang="en-US" sz="6000" kern="1200" dirty="0">
                <a:latin typeface="Calibri"/>
                <a:cs typeface="Calibri"/>
              </a:rPr>
              <a:t> </a:t>
            </a:r>
            <a:r>
              <a:rPr lang="en-US" sz="6000" kern="1200" dirty="0" err="1">
                <a:latin typeface="Calibri"/>
                <a:cs typeface="Calibri"/>
              </a:rPr>
              <a:t>внимание</a:t>
            </a:r>
            <a:endParaRPr lang="en-US" sz="6000" kern="1200">
              <a:latin typeface="Calibri"/>
              <a:cs typeface="Calibri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Рисунок 3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DAD29EB6-E4F9-4C00-8A18-781698030A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251" b="2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0187010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Стандартная">
      <a:dk1>
        <a:srgbClr val="000000"/>
      </a:dk1>
      <a:lt1>
        <a:srgbClr val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Festival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6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ShapesVTI</vt:lpstr>
      <vt:lpstr>Презентация PowerPoint</vt:lpstr>
      <vt:lpstr>Идея проекта</vt:lpstr>
      <vt:lpstr>Структура</vt:lpstr>
      <vt:lpstr>Используемые инструменты</vt:lpstr>
      <vt:lpstr>Возможные доработки 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492</cp:revision>
  <dcterms:created xsi:type="dcterms:W3CDTF">2021-11-07T10:38:17Z</dcterms:created>
  <dcterms:modified xsi:type="dcterms:W3CDTF">2022-01-20T12:23:42Z</dcterms:modified>
</cp:coreProperties>
</file>

<file path=docProps/thumbnail.jpeg>
</file>